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437" r:id="rId3"/>
    <p:sldId id="451" r:id="rId4"/>
    <p:sldId id="452" r:id="rId5"/>
    <p:sldId id="264"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51"/>
            <p14:sldId id="452"/>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06-Oct-23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5</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06-Oct-23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06-Oct-23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06-Oct-23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06-Oct-23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dirty="0"/>
              <a:t> Introduction to Digital </a:t>
            </a:r>
            <a:r>
              <a:rPr lang="en-US" dirty="0" smtClean="0"/>
              <a:t>Forensics</a:t>
            </a:r>
            <a:br>
              <a:rPr lang="en-US" dirty="0" smtClean="0"/>
            </a:br>
            <a:r>
              <a:rPr lang="en-US" dirty="0"/>
              <a:t>21PCA213 </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dirty="0" smtClean="0">
                <a:solidFill>
                  <a:srgbClr val="C00000"/>
                </a:solidFill>
              </a:rPr>
              <a:t>UNIT II</a:t>
            </a:r>
            <a:br>
              <a:rPr lang="en-US" b="1" dirty="0" smtClean="0">
                <a:solidFill>
                  <a:srgbClr val="C00000"/>
                </a:solidFill>
              </a:rPr>
            </a:br>
            <a:r>
              <a:rPr lang="en-US" dirty="0"/>
              <a:t>Role of forensic investigator</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 </a:t>
            </a:r>
            <a:r>
              <a:rPr lang="en-US" dirty="0"/>
              <a:t>Role of forensic investigator</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68805" y="-66905"/>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789" y="-110564"/>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109091"/>
          </a:xfrm>
          <a:prstGeom prst="rect">
            <a:avLst/>
          </a:prstGeom>
        </p:spPr>
        <p:txBody>
          <a:bodyPr wrap="square">
            <a:spAutoFit/>
          </a:bodyPr>
          <a:lstStyle/>
          <a:p>
            <a:r>
              <a:rPr lang="en-US" dirty="0"/>
              <a:t>A forensic investigator plays a critical role in the criminal justice system by collecting, analyzing, and preserving evidence related to criminal cases. Their primary objective is to uncover the truth and provide accurate and unbiased information to aid in the resolution of criminal cases. Here are some of the key roles and responsibilities of a forensic investigator:</a:t>
            </a:r>
          </a:p>
          <a:p>
            <a:r>
              <a:rPr lang="en-US" dirty="0"/>
              <a:t>Crime Scene Analysis: Forensic investigators are responsible for arriving at crime scenes promptly and assessing the situation. They must secure the scene to prevent contamination and document the location of evidence. This includes photographing, sketching, and making notes about the scene's condition.</a:t>
            </a:r>
          </a:p>
          <a:p>
            <a:r>
              <a:rPr lang="en-US" dirty="0"/>
              <a:t>Evidence Collection: Forensic investigators collect physical evidence from the crime scene, such as fingerprints, DNA samples, firearms, drugs, trace materials, and more. They use specialized techniques and equipment to ensure the integrity and preservation of this evidence.</a:t>
            </a:r>
          </a:p>
          <a:p>
            <a:r>
              <a:rPr lang="en-US" dirty="0"/>
              <a:t>Evidence Preservation: Proper storage and preservation of evidence are crucial to maintaining its integrity for future analysis and presentation in court. Forensic investigators ensure that collected evidence is handled and stored following established protocols and chain of custody procedures.</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 </a:t>
            </a:r>
            <a:r>
              <a:rPr lang="en-US" dirty="0"/>
              <a:t>Role of forensic investigator</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68805" y="-66905"/>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789" y="-110564"/>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832092"/>
          </a:xfrm>
          <a:prstGeom prst="rect">
            <a:avLst/>
          </a:prstGeom>
        </p:spPr>
        <p:txBody>
          <a:bodyPr wrap="square">
            <a:spAutoFit/>
          </a:bodyPr>
          <a:lstStyle/>
          <a:p>
            <a:r>
              <a:rPr lang="en-US" dirty="0"/>
              <a:t>Crime Scene Reconstruction: In complex cases, forensic investigators may work to reconstruct the events that transpired at the crime scene. This can involve analyzing bloodstain patterns, bullet trajectories, and other physical evidence to determine the sequence of events.</a:t>
            </a:r>
          </a:p>
          <a:p>
            <a:r>
              <a:rPr lang="en-US" dirty="0"/>
              <a:t>Laboratory Analysis: After collecting evidence, forensic investigators often send it to specialized forensic laboratories for analysis. This may include DNA testing, fingerprint analysis, toxicology testing, and ballistics analysis, among others.</a:t>
            </a:r>
          </a:p>
          <a:p>
            <a:r>
              <a:rPr lang="en-US" dirty="0"/>
              <a:t>Expert Testimony: Forensic investigators may be called upon to testify in court as expert witnesses. They provide their professional opinions based on their analysis of the evidence and help explain complex scientific findings to judges and juries.</a:t>
            </a:r>
          </a:p>
          <a:p>
            <a:r>
              <a:rPr lang="en-US" dirty="0"/>
              <a:t>Collaboration: Forensic investigators work closely with law enforcement agencies, forensic scientists, medical examiners, and other experts to gather and analyze evidence. Effective collaboration is essential to building a strong case.</a:t>
            </a:r>
          </a:p>
          <a:p>
            <a:r>
              <a:rPr lang="en-US" dirty="0"/>
              <a:t>Documentation and Reporting: Detailed documentation of all investigative activities, findings, and procedures is critical. Forensic investigators must prepare reports that accurately describe their work, findings, and conclusions.</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96940472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 </a:t>
            </a:r>
            <a:r>
              <a:rPr lang="en-US" dirty="0"/>
              <a:t>Role of forensic investigator</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68805" y="-66905"/>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789" y="-110564"/>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724096"/>
          </a:xfrm>
          <a:prstGeom prst="rect">
            <a:avLst/>
          </a:prstGeom>
        </p:spPr>
        <p:txBody>
          <a:bodyPr wrap="square">
            <a:spAutoFit/>
          </a:bodyPr>
          <a:lstStyle/>
          <a:p>
            <a:r>
              <a:rPr lang="en-US" dirty="0"/>
              <a:t>Continuing Education: Staying up-to-date with the latest forensic techniques and technologies is essential for forensic investigators. They often participate in ongoing training and education to enhance their skills and knowledge.</a:t>
            </a:r>
          </a:p>
          <a:p>
            <a:r>
              <a:rPr lang="en-US" dirty="0"/>
              <a:t>Ethics and Integrity: Forensic investigators must adhere to high ethical standards and maintain objectivity and impartiality in their work. They should prioritize the pursuit of truth and justice over any personal biases or interests.</a:t>
            </a:r>
          </a:p>
          <a:p>
            <a:r>
              <a:rPr lang="en-US" dirty="0"/>
              <a:t>Case Review: Forensic investigators may also participate in case reviews or post-conviction investigations to assess the validity of previous convictions based on new evidence or developments.</a:t>
            </a:r>
          </a:p>
          <a:p>
            <a:r>
              <a:rPr lang="en-US" dirty="0"/>
              <a:t>In summary, the role of a forensic investigator is multifaceted and crucial to the criminal justice system. They are responsible for collecting, analyzing, and presenting evidence that can help solve crimes, exonerate the innocent, and ensure that justice is served.</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5003049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590</Words>
  <Application>Microsoft Office PowerPoint</Application>
  <PresentationFormat>On-screen Show (4:3)</PresentationFormat>
  <Paragraphs>31</Paragraphs>
  <Slides>5</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Algerian</vt:lpstr>
      <vt:lpstr>Arial</vt:lpstr>
      <vt:lpstr>Calibri</vt:lpstr>
      <vt:lpstr>Times New Roman</vt:lpstr>
      <vt:lpstr>Office Theme</vt:lpstr>
      <vt:lpstr>DR SNSRCAS, CBE  Introduction to Digital Forensics 21PCA213  I MCA  ODD SEM UNIT II Role of forensic investigator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233</cp:revision>
  <dcterms:created xsi:type="dcterms:W3CDTF">2006-08-16T00:00:00Z</dcterms:created>
  <dcterms:modified xsi:type="dcterms:W3CDTF">2023-10-06T17:03:08Z</dcterms:modified>
</cp:coreProperties>
</file>